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.Usuario1.002\Downloads\TRABAJO%20APLICACION%20ESTADISTICA%20andre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CO"/>
  <c:chart>
    <c:title>
      <c:tx>
        <c:rich>
          <a:bodyPr/>
          <a:lstStyle/>
          <a:p>
            <a:pPr>
              <a:defRPr/>
            </a:pPr>
            <a:r>
              <a:rPr lang="en-US"/>
              <a:t>EXPORTACIONES DE COL A BZL</a:t>
            </a:r>
          </a:p>
        </c:rich>
      </c:tx>
      <c:layout/>
    </c:title>
    <c:plotArea>
      <c:layout/>
      <c:scatterChart>
        <c:scatterStyle val="lineMarker"/>
        <c:ser>
          <c:idx val="0"/>
          <c:order val="0"/>
          <c:tx>
            <c:strRef>
              <c:f>'MONTO EXPORTAC COL A BZL'!$B$1</c:f>
              <c:strCache>
                <c:ptCount val="1"/>
                <c:pt idx="0">
                  <c:v>MONTO EN MILES US$</c:v>
                </c:pt>
              </c:strCache>
            </c:strRef>
          </c:tx>
          <c:spPr>
            <a:ln w="28575">
              <a:noFill/>
            </a:ln>
          </c:spPr>
          <c:trendline>
            <c:trendlineType val="linear"/>
            <c:dispEq val="1"/>
            <c:trendlineLbl>
              <c:layout>
                <c:manualLayout>
                  <c:x val="0.37546916010498715"/>
                  <c:y val="1.2654564012831731E-2"/>
                </c:manualLayout>
              </c:layout>
              <c:numFmt formatCode="General" sourceLinked="0"/>
            </c:trendlineLbl>
          </c:trendline>
          <c:xVal>
            <c:numRef>
              <c:f>'MONTO EXPORTAC COL A BZL'!$A$2:$A$11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xVal>
          <c:yVal>
            <c:numRef>
              <c:f>'MONTO EXPORTAC COL A BZL'!$B$2:$B$11</c:f>
              <c:numCache>
                <c:formatCode>General</c:formatCode>
                <c:ptCount val="10"/>
                <c:pt idx="0">
                  <c:v>141188</c:v>
                </c:pt>
                <c:pt idx="1">
                  <c:v>141348</c:v>
                </c:pt>
                <c:pt idx="2">
                  <c:v>190701</c:v>
                </c:pt>
                <c:pt idx="3">
                  <c:v>471366</c:v>
                </c:pt>
                <c:pt idx="4">
                  <c:v>648941</c:v>
                </c:pt>
                <c:pt idx="5">
                  <c:v>576636</c:v>
                </c:pt>
                <c:pt idx="6">
                  <c:v>1040263</c:v>
                </c:pt>
                <c:pt idx="7">
                  <c:v>1370308</c:v>
                </c:pt>
                <c:pt idx="8">
                  <c:v>1290579</c:v>
                </c:pt>
                <c:pt idx="9">
                  <c:v>1590629</c:v>
                </c:pt>
              </c:numCache>
            </c:numRef>
          </c:yVal>
        </c:ser>
        <c:axId val="122474880"/>
        <c:axId val="122759424"/>
      </c:scatterChart>
      <c:valAx>
        <c:axId val="12247488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AÑO</a:t>
                </a:r>
              </a:p>
            </c:rich>
          </c:tx>
          <c:layout/>
        </c:title>
        <c:numFmt formatCode="General" sourceLinked="1"/>
        <c:maj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O"/>
          </a:p>
        </c:txPr>
        <c:crossAx val="122759424"/>
        <c:crosses val="autoZero"/>
        <c:crossBetween val="midCat"/>
      </c:valAx>
      <c:valAx>
        <c:axId val="122759424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MONTO MILES US$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122474880"/>
        <c:crosses val="autoZero"/>
        <c:crossBetween val="midCat"/>
      </c:valAx>
    </c:plotArea>
    <c:legend>
      <c:legendPos val="r"/>
      <c:layout/>
    </c:legend>
    <c:plotVisOnly val="1"/>
    <c:dispBlanksAs val="gap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C8AE9-401B-40F4-BAAE-72AF0A350982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EB9D2-BC7E-44F8-9B32-B8C5C2A8938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C8AE9-401B-40F4-BAAE-72AF0A350982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EB9D2-BC7E-44F8-9B32-B8C5C2A8938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C8AE9-401B-40F4-BAAE-72AF0A350982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EB9D2-BC7E-44F8-9B32-B8C5C2A8938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C8AE9-401B-40F4-BAAE-72AF0A350982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EB9D2-BC7E-44F8-9B32-B8C5C2A8938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C8AE9-401B-40F4-BAAE-72AF0A350982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EB9D2-BC7E-44F8-9B32-B8C5C2A8938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C8AE9-401B-40F4-BAAE-72AF0A350982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EB9D2-BC7E-44F8-9B32-B8C5C2A8938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C8AE9-401B-40F4-BAAE-72AF0A350982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EB9D2-BC7E-44F8-9B32-B8C5C2A8938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C8AE9-401B-40F4-BAAE-72AF0A350982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EB9D2-BC7E-44F8-9B32-B8C5C2A8938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C8AE9-401B-40F4-BAAE-72AF0A350982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EB9D2-BC7E-44F8-9B32-B8C5C2A8938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C8AE9-401B-40F4-BAAE-72AF0A350982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EB9D2-BC7E-44F8-9B32-B8C5C2A8938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C8AE9-401B-40F4-BAAE-72AF0A350982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EB9D2-BC7E-44F8-9B32-B8C5C2A8938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C8AE9-401B-40F4-BAAE-72AF0A350982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B9D2-BC7E-44F8-9B32-B8C5C2A8938A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3 Gráfico"/>
          <p:cNvGraphicFramePr>
            <a:graphicFrameLocks/>
          </p:cNvGraphicFramePr>
          <p:nvPr/>
        </p:nvGraphicFramePr>
        <p:xfrm>
          <a:off x="755576" y="908720"/>
          <a:ext cx="7416824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1</cp:revision>
  <dcterms:created xsi:type="dcterms:W3CDTF">2015-05-23T19:44:11Z</dcterms:created>
  <dcterms:modified xsi:type="dcterms:W3CDTF">2015-05-23T19:46:24Z</dcterms:modified>
</cp:coreProperties>
</file>